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8" r:id="rId4"/>
    <p:sldId id="259" r:id="rId5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3"/>
    <p:restoredTop sz="94382"/>
  </p:normalViewPr>
  <p:slideViewPr>
    <p:cSldViewPr snapToGrid="0" snapToObjects="1">
      <p:cViewPr varScale="1">
        <p:scale>
          <a:sx n="93" d="100"/>
          <a:sy n="93" d="100"/>
        </p:scale>
        <p:origin x="660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01/12/2022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320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01/12/2022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032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01/12/2022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997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01/12/2022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63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01/12/2022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176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01/12/2022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6958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01/12/2022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456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01/12/2022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154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01/12/2022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052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01/12/2022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352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01/12/2022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1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17D0-7A5D-9041-9B57-6B66189C82EE}" type="datetimeFigureOut">
              <a:rPr lang="es-ES" smtClean="0"/>
              <a:t>01/12/2022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035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8C8020C-5949-0F41-89B6-D7C3612C8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24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B5C3F5E-1559-214E-9DC2-13AB4036B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5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CE9DC4E-CB7E-5F4E-BECF-194D7C29B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68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7A1C49A-1C00-344B-B30A-86BB9D9A4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0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377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Presentación en pantalla (16:9)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 Ruiz</dc:creator>
  <cp:lastModifiedBy>PC</cp:lastModifiedBy>
  <cp:revision>13</cp:revision>
  <dcterms:created xsi:type="dcterms:W3CDTF">2019-01-30T15:08:42Z</dcterms:created>
  <dcterms:modified xsi:type="dcterms:W3CDTF">2022-12-01T09:05:28Z</dcterms:modified>
</cp:coreProperties>
</file>